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9" r:id="rId4"/>
    <p:sldId id="268" r:id="rId5"/>
    <p:sldId id="270" r:id="rId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74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8F80F-6F25-4370-ABAA-787809A97D6B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0CD64-EE20-4E31-8489-A41C05EE52A2}" type="slidenum">
              <a:rPr lang="pl-PL" altLang="en-US"/>
              <a:pPr eaLnBrk="1" hangingPunct="1"/>
              <a:t>2</a:t>
            </a:fld>
            <a:endParaRPr lang="pl-PL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en-US" smtClean="0">
                <a:latin typeface="Arial" panose="020B0604020202020204" pitchFamily="34" charset="0"/>
              </a:rPr>
              <a:t>Probability distribution and uncertainty and risk – this topic will be reconsidered soon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0CD64-EE20-4E31-8489-A41C05EE52A2}" type="slidenum">
              <a:rPr lang="pl-PL" altLang="en-US"/>
              <a:pPr eaLnBrk="1" hangingPunct="1"/>
              <a:t>3</a:t>
            </a:fld>
            <a:endParaRPr lang="pl-PL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en-US" smtClean="0">
                <a:latin typeface="Arial" panose="020B0604020202020204" pitchFamily="34" charset="0"/>
              </a:rPr>
              <a:t>Probability distribution and uncertainty and risk – this topic will be reconsidered soon</a:t>
            </a:r>
          </a:p>
        </p:txBody>
      </p:sp>
    </p:spTree>
    <p:extLst>
      <p:ext uri="{BB962C8B-B14F-4D97-AF65-F5344CB8AC3E}">
        <p14:creationId xmlns:p14="http://schemas.microsoft.com/office/powerpoint/2010/main" val="299522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0CD64-EE20-4E31-8489-A41C05EE52A2}" type="slidenum">
              <a:rPr lang="pl-PL" altLang="en-US"/>
              <a:pPr eaLnBrk="1" hangingPunct="1"/>
              <a:t>4</a:t>
            </a:fld>
            <a:endParaRPr lang="pl-PL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en-US" smtClean="0">
                <a:latin typeface="Arial" panose="020B0604020202020204" pitchFamily="34" charset="0"/>
              </a:rPr>
              <a:t>Probability distribution and uncertainty and risk – this topic will be reconsidered soon</a:t>
            </a:r>
          </a:p>
        </p:txBody>
      </p:sp>
    </p:spTree>
    <p:extLst>
      <p:ext uri="{BB962C8B-B14F-4D97-AF65-F5344CB8AC3E}">
        <p14:creationId xmlns:p14="http://schemas.microsoft.com/office/powerpoint/2010/main" val="410732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0CD64-EE20-4E31-8489-A41C05EE52A2}" type="slidenum">
              <a:rPr lang="pl-PL" altLang="en-US"/>
              <a:pPr eaLnBrk="1" hangingPunct="1"/>
              <a:t>5</a:t>
            </a:fld>
            <a:endParaRPr lang="pl-PL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en-US" smtClean="0">
                <a:latin typeface="Arial" panose="020B0604020202020204" pitchFamily="34" charset="0"/>
              </a:rPr>
              <a:t>Probability distribution and uncertainty and risk – this topic will be reconsidered soon</a:t>
            </a:r>
          </a:p>
        </p:txBody>
      </p:sp>
    </p:spTree>
    <p:extLst>
      <p:ext uri="{BB962C8B-B14F-4D97-AF65-F5344CB8AC3E}">
        <p14:creationId xmlns:p14="http://schemas.microsoft.com/office/powerpoint/2010/main" val="48466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72C70-63A0-437F-946A-0E2E16E9FC2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8189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30C14-2D2A-4387-9332-F411C4F91DB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7960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54D83-3A54-4FBB-BCC7-94DD5A6E6E8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22730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DF3F8-0F3D-44EA-9473-DB40BDCDBA8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839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B2C75-6576-4005-B264-A66FD05EDE0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2921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A0792-467F-4ADC-8135-AF66A359BD4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27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F4C1D-C6EF-4760-B5A5-3DED70ED89D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31924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03F5-96B7-42C0-B2FA-E45DA281855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5520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3029F-03EB-43C2-B2B7-955494A2849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30948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035B3-8B71-4EBA-981D-D23C451A8FF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30005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5A19F-E85C-4AA1-99D1-25D26A750CA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795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8114-9E29-409D-B6CD-C8CCD4A6FEF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17872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D8B152-DDA7-4457-B6D4-FD9F6B59F923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Jacek Wallusch</a:t>
            </a:r>
            <a:br>
              <a:rPr lang="en-GB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_________________________________</a:t>
            </a:r>
            <a:br>
              <a:rPr lang="en-GB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en-GB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4000">
                <a:solidFill>
                  <a:schemeClr val="bg1"/>
                </a:solidFill>
                <a:latin typeface="Times New Roman" panose="02020603050405020304" pitchFamily="18" charset="0"/>
              </a:rPr>
              <a:t>Statistics for International Business</a:t>
            </a:r>
            <a:endParaRPr lang="en-GB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Lecture </a:t>
            </a:r>
            <a:r>
              <a:rPr lang="pl-PL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r>
              <a:rPr lang="en-GB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GB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pl-PL" alt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Measure</a:t>
            </a:r>
            <a:r>
              <a:rPr lang="pl-PL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pl-PL" alt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Location</a:t>
            </a:r>
            <a:r>
              <a:rPr lang="pl-PL" altLang="en-US" sz="4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– </a:t>
            </a:r>
            <a:r>
              <a:rPr lang="pl-PL" alt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Exercises</a:t>
            </a:r>
            <a:endParaRPr lang="en-GB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The Charming 19.Century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Statistics: 5</a:t>
            </a:r>
            <a:endParaRPr lang="en-GB" sz="1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median rate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i="1" dirty="0" smtClean="0">
                <a:latin typeface="Times New Roman" panose="02020603050405020304" pitchFamily="18" charset="0"/>
              </a:rPr>
              <a:t>Dynamite and a </a:t>
            </a:r>
            <a:r>
              <a:rPr lang="en-GB" altLang="en-US" i="1" dirty="0" smtClean="0">
                <a:latin typeface="Times New Roman" panose="02020603050405020304" pitchFamily="18" charset="0"/>
              </a:rPr>
              <a:t>Woman</a:t>
            </a:r>
            <a:r>
              <a:rPr lang="en-GB" altLang="en-US" dirty="0" smtClean="0">
                <a:latin typeface="Times New Roman" panose="02020603050405020304" pitchFamily="18" charset="0"/>
              </a:rPr>
              <a:t>, Ripper Street</a:t>
            </a:r>
            <a:endParaRPr lang="en-GB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725718" y="1332463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GB" sz="2400" dirty="0" smtClean="0">
                <a:latin typeface="Times New Roman" pitchFamily="18" charset="0"/>
              </a:rPr>
              <a:t>Central and South-East Electricity Commission, chaired by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Cecil Knightly</a:t>
            </a:r>
            <a:r>
              <a:rPr lang="en-GB" sz="2400" dirty="0" smtClean="0">
                <a:latin typeface="Times New Roman" pitchFamily="18" charset="0"/>
              </a:rPr>
              <a:t> MP, wished the Basin Slum and Shadwell to be emptied and re-purposed for a new power-station.</a:t>
            </a:r>
            <a:endParaRPr lang="en-GB" sz="2400" i="1" dirty="0" smtClean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2" y="960408"/>
            <a:ext cx="3072868" cy="493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655527"/>
            <a:ext cx="3637870" cy="221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8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The Charming 19.Century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Statistics: 5</a:t>
            </a:r>
            <a:endParaRPr lang="en-GB" sz="1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median rate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i="1" dirty="0" smtClean="0">
                <a:latin typeface="Times New Roman" panose="02020603050405020304" pitchFamily="18" charset="0"/>
              </a:rPr>
              <a:t>Dynamite and a </a:t>
            </a:r>
            <a:r>
              <a:rPr lang="en-GB" altLang="en-US" i="1" dirty="0" smtClean="0">
                <a:latin typeface="Times New Roman" panose="02020603050405020304" pitchFamily="18" charset="0"/>
              </a:rPr>
              <a:t>Woman</a:t>
            </a:r>
            <a:r>
              <a:rPr lang="en-GB" altLang="en-US" dirty="0" smtClean="0">
                <a:latin typeface="Times New Roman" panose="02020603050405020304" pitchFamily="18" charset="0"/>
              </a:rPr>
              <a:t>, Ripper Street</a:t>
            </a:r>
            <a:endParaRPr lang="en-GB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65124" y="4606494"/>
            <a:ext cx="86868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as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Broadwick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body wishing to turn St Paul's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Wharfside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generating plant was paying 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Knightly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29124" y="985692"/>
            <a:ext cx="451658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CSEEC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tendered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bidders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Broadwick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Machine Works represented by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Mr. Charles </a:t>
            </a:r>
            <a:r>
              <a:rPr lang="en-GB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Broadwick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Mr. Sebastian Ferranti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Deptford Power Station were considered to be most probable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winners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056482"/>
            <a:ext cx="38004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The Charming 19.Century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Statistics: 5</a:t>
            </a:r>
            <a:endParaRPr lang="en-GB" sz="1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median rate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i="1" dirty="0" smtClean="0">
                <a:latin typeface="Times New Roman" panose="02020603050405020304" pitchFamily="18" charset="0"/>
              </a:rPr>
              <a:t>Dynamite and a </a:t>
            </a:r>
            <a:r>
              <a:rPr lang="en-GB" altLang="en-US" i="1" dirty="0" smtClean="0">
                <a:latin typeface="Times New Roman" panose="02020603050405020304" pitchFamily="18" charset="0"/>
              </a:rPr>
              <a:t>Woman</a:t>
            </a:r>
            <a:r>
              <a:rPr lang="en-GB" altLang="en-US" dirty="0" smtClean="0">
                <a:latin typeface="Times New Roman" panose="02020603050405020304" pitchFamily="18" charset="0"/>
              </a:rPr>
              <a:t>, Ripper Street</a:t>
            </a:r>
            <a:endParaRPr lang="en-GB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590800" y="11430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GB" sz="2400" dirty="0" smtClean="0">
                <a:latin typeface="Times New Roman" pitchFamily="18" charset="0"/>
              </a:rPr>
              <a:t>In conversations with Councillor Ms. Jane Cobden and DI Edmund Reid of H-Division (Metropolitan Police), both </a:t>
            </a:r>
            <a:r>
              <a:rPr lang="en-GB" sz="2400" dirty="0" err="1" smtClean="0">
                <a:latin typeface="Times New Roman" pitchFamily="18" charset="0"/>
              </a:rPr>
              <a:t>Broadwick</a:t>
            </a:r>
            <a:r>
              <a:rPr lang="en-GB" sz="2400" dirty="0" smtClean="0">
                <a:latin typeface="Times New Roman" pitchFamily="18" charset="0"/>
              </a:rPr>
              <a:t> and Ferranti confessed to bribe MP Knightly.</a:t>
            </a:r>
            <a:endParaRPr lang="en-GB" sz="2400" i="1" dirty="0" smtClean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082675"/>
            <a:ext cx="1809750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048000"/>
            <a:ext cx="1899666" cy="2743200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13064" y="3984625"/>
            <a:ext cx="6019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Accused of bribery, Mr.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Broadwick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said that the only secret DI Reid would discover from him was whether he had been paying above or below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Knightly’s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8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The Charming 19.Century</a:t>
            </a:r>
            <a:br>
              <a:rPr lang="en-GB" altLang="en-US" sz="36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</a:br>
            <a:r>
              <a:rPr lang="en-GB" altLang="en-US" sz="1200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____________________________________________________________________________________________</a:t>
            </a:r>
            <a:endParaRPr lang="en-GB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5867400"/>
            <a:ext cx="1524000" cy="30480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Statistics: 5</a:t>
            </a:r>
            <a:endParaRPr lang="en-GB" sz="1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133600" y="5334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median rate</a:t>
            </a:r>
            <a:endParaRPr lang="en-GB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447800" y="60960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i="1" dirty="0" smtClean="0">
                <a:latin typeface="Times New Roman" panose="02020603050405020304" pitchFamily="18" charset="0"/>
              </a:rPr>
              <a:t>Dynamite and a </a:t>
            </a:r>
            <a:r>
              <a:rPr lang="en-GB" altLang="en-US" i="1" dirty="0" smtClean="0">
                <a:latin typeface="Times New Roman" panose="02020603050405020304" pitchFamily="18" charset="0"/>
              </a:rPr>
              <a:t>Woman</a:t>
            </a:r>
            <a:r>
              <a:rPr lang="en-GB" altLang="en-US" dirty="0" smtClean="0">
                <a:latin typeface="Times New Roman" panose="02020603050405020304" pitchFamily="18" charset="0"/>
              </a:rPr>
              <a:t>, Ripper Street</a:t>
            </a:r>
            <a:endParaRPr lang="en-GB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81000" y="1082675"/>
            <a:ext cx="8686800" cy="18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your statistical skills decide whether or not median was an appropriate measure to approximate the bribe level necessary to not be ignored by MP Knightly.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314</Words>
  <Application>Microsoft Office PowerPoint</Application>
  <PresentationFormat>On-screen Show (4:3)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Symbol</vt:lpstr>
      <vt:lpstr>Projekt domyślny</vt:lpstr>
      <vt:lpstr>PowerPoint Presentation</vt:lpstr>
      <vt:lpstr>The Charming 19.Century ____________________________________________________________________________________________</vt:lpstr>
      <vt:lpstr>The Charming 19.Century ____________________________________________________________________________________________</vt:lpstr>
      <vt:lpstr>The Charming 19.Century ____________________________________________________________________________________________</vt:lpstr>
      <vt:lpstr>The Charming 19.Century ____________________________________________________________________________________________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Jacek WALLUSCH</dc:creator>
  <cp:lastModifiedBy>Jacek WALLUSCH</cp:lastModifiedBy>
  <cp:revision>45</cp:revision>
  <cp:lastPrinted>1601-01-01T00:00:00Z</cp:lastPrinted>
  <dcterms:created xsi:type="dcterms:W3CDTF">1601-01-01T00:00:00Z</dcterms:created>
  <dcterms:modified xsi:type="dcterms:W3CDTF">2017-03-20T09:33:37Z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