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66B21-FCA9-4F33-9C70-541A58E930DF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CA861-8873-44F5-BF83-7BA99328A4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2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3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49469-1129-4523-AD26-A3A6707EA82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000" b="0" dirty="0">
                <a:solidFill>
                  <a:schemeClr val="bg1"/>
                </a:solidFill>
                <a:latin typeface="Times New Roman" pitchFamily="18" charset="0"/>
              </a:rPr>
              <a:t>Jacek Wallusch</a:t>
            </a:r>
            <a:br>
              <a:rPr lang="en-GB" sz="40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  <a:t>_________________________________</a:t>
            </a:r>
            <a:b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Applied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Quantitative</a:t>
            </a: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Methods</a:t>
            </a: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 for Business Development and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Analysis</a:t>
            </a:r>
            <a:endParaRPr lang="en-GB" sz="36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581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800" b="0" dirty="0">
                <a:solidFill>
                  <a:schemeClr val="bg1"/>
                </a:solidFill>
                <a:latin typeface="Times New Roman" pitchFamily="18" charset="0"/>
              </a:rPr>
              <a:t>Lecture 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r>
              <a:rPr lang="en-GB" sz="4800" b="0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GB" sz="4800" b="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Introduction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to R: </a:t>
            </a:r>
          </a:p>
          <a:p>
            <a:pPr algn="ctr">
              <a:spcBef>
                <a:spcPct val="20000"/>
              </a:spcBef>
            </a:pP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Graphs</a:t>
            </a:r>
            <a:endParaRPr lang="pl-PL" sz="4800" b="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Colour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Grouping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4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‘</a:t>
            </a: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color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 ‘ and ‘</a:t>
            </a: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colors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’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74973" y="1124744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Grouping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grouped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by </a:t>
            </a:r>
          </a:p>
          <a:p>
            <a:pPr marL="342900" lvl="0" indent="-342900"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Colour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Selection</a:t>
            </a: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pl-PL" noProof="0" dirty="0" err="1" smtClean="0">
                <a:latin typeface="Times New Roman" pitchFamily="18" charset="0"/>
                <a:cs typeface="Times New Roman" pitchFamily="18" charset="0"/>
              </a:rPr>
              <a:t>Define</a:t>
            </a:r>
            <a:r>
              <a:rPr lang="pl-PL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noProof="0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plot_ly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060848"/>
            <a:ext cx="643031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429000"/>
            <a:ext cx="3456384" cy="246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 flipV="1">
            <a:off x="6300192" y="3284984"/>
            <a:ext cx="0" cy="720080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0072" y="400506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Axes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list()-environment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04248" y="1916832"/>
            <a:ext cx="0" cy="360040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64088" y="105273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remember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define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as group c(</a:t>
            </a:r>
            <a:r>
              <a:rPr lang="pl-PL" sz="1600" dirty="0" smtClean="0">
                <a:latin typeface="Calibri"/>
                <a:cs typeface="Calibri"/>
              </a:rPr>
              <a:t>"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colour1</a:t>
            </a:r>
            <a:r>
              <a:rPr lang="pl-PL" sz="1600" dirty="0" smtClean="0">
                <a:latin typeface="Calibri"/>
                <a:cs typeface="Calibri"/>
              </a:rPr>
              <a:t>", </a:t>
            </a:r>
            <a:r>
              <a:rPr lang="pl-PL" sz="1600" dirty="0" smtClean="0">
                <a:cs typeface="Calibri"/>
              </a:rPr>
              <a:t>"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colour2</a:t>
            </a:r>
            <a:r>
              <a:rPr lang="pl-PL" sz="1600" dirty="0" smtClean="0">
                <a:cs typeface="Calibri"/>
              </a:rPr>
              <a:t>"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Residuals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4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Theory</a:t>
            </a: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 and </a:t>
            </a: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Practice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15616" y="4221088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hist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)$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density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creates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vector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y-axis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hist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1600" i="1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)$mid: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creates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vector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x-axis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60032" y="508518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Mid: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mid-value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a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bin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Density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density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associated to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mid-value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1124744"/>
            <a:ext cx="863418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>
            <a:stCxn id="20" idx="0"/>
          </p:cNvCxnSpPr>
          <p:nvPr/>
        </p:nvCxnSpPr>
        <p:spPr>
          <a:xfrm flipV="1">
            <a:off x="3851920" y="2420888"/>
            <a:ext cx="0" cy="576064"/>
          </a:xfrm>
          <a:prstGeom prst="straightConnector1">
            <a:avLst/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43808" y="2996952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Create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for </a:t>
            </a:r>
          </a:p>
          <a:p>
            <a:pPr algn="ctr"/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hist$mid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6551</TotalTime>
  <Words>115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Colour Grouping ____________________________________________________________________________________________</vt:lpstr>
      <vt:lpstr>Residuals ____________________________________________________________________________________________</vt:lpstr>
    </vt:vector>
  </TitlesOfParts>
  <Company>Schneider Electric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Jacek Wallusch</dc:creator>
  <cp:lastModifiedBy>Jacek Wallusch</cp:lastModifiedBy>
  <cp:revision>206</cp:revision>
  <dcterms:created xsi:type="dcterms:W3CDTF">2016-09-22T05:02:56Z</dcterms:created>
  <dcterms:modified xsi:type="dcterms:W3CDTF">2016-10-27T19:22:28Z</dcterms:modified>
</cp:coreProperties>
</file>